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sldIdLst>
    <p:sldId id="257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ia Biliaieva" initials="VB" lastIdx="1" clrIdx="0">
    <p:extLst>
      <p:ext uri="{19B8F6BF-5375-455C-9EA6-DF929625EA0E}">
        <p15:presenceInfo xmlns:p15="http://schemas.microsoft.com/office/powerpoint/2012/main" userId="S-1-5-21-2983161654-3330284812-1284754214-687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1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16934-E046-439F-9F96-CCD7D6FCF024}" v="1" dt="2024-02-18T17:08:25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ia Biliaieva" userId="1974910f-7627-4344-a6d4-493d2e83bd21" providerId="ADAL" clId="{1C168FA9-A4B0-4F13-A630-A5ACDD5BE08B}"/>
    <pc:docChg chg="modSld">
      <pc:chgData name="Viktoriia Biliaieva" userId="1974910f-7627-4344-a6d4-493d2e83bd21" providerId="ADAL" clId="{1C168FA9-A4B0-4F13-A630-A5ACDD5BE08B}" dt="2022-11-22T10:56:55.774" v="23" actId="20577"/>
      <pc:docMkLst>
        <pc:docMk/>
      </pc:docMkLst>
      <pc:sldChg chg="modSp">
        <pc:chgData name="Viktoriia Biliaieva" userId="1974910f-7627-4344-a6d4-493d2e83bd21" providerId="ADAL" clId="{1C168FA9-A4B0-4F13-A630-A5ACDD5BE08B}" dt="2022-11-22T10:56:55.774" v="23" actId="20577"/>
        <pc:sldMkLst>
          <pc:docMk/>
          <pc:sldMk cId="3405622608" sldId="265"/>
        </pc:sldMkLst>
        <pc:spChg chg="mod">
          <ac:chgData name="Viktoriia Biliaieva" userId="1974910f-7627-4344-a6d4-493d2e83bd21" providerId="ADAL" clId="{1C168FA9-A4B0-4F13-A630-A5ACDD5BE08B}" dt="2022-11-22T10:56:55.774" v="23" actId="20577"/>
          <ac:spMkLst>
            <pc:docMk/>
            <pc:sldMk cId="3405622608" sldId="265"/>
            <ac:spMk id="3" creationId="{9C10572D-CBE3-47A4-83BF-629B9F02565D}"/>
          </ac:spMkLst>
        </pc:spChg>
      </pc:sldChg>
    </pc:docChg>
  </pc:docChgLst>
  <pc:docChgLst>
    <pc:chgData name="Viktoriia Biliaieva" userId="1974910f-7627-4344-a6d4-493d2e83bd21" providerId="ADAL" clId="{1BA059FD-8899-452E-B0B4-348AED17E2CD}"/>
    <pc:docChg chg="undo redo custSel addSld delSld modSld">
      <pc:chgData name="Viktoriia Biliaieva" userId="1974910f-7627-4344-a6d4-493d2e83bd21" providerId="ADAL" clId="{1BA059FD-8899-452E-B0B4-348AED17E2CD}" dt="2023-11-05T19:28:30.702" v="633" actId="20577"/>
      <pc:docMkLst>
        <pc:docMk/>
      </pc:docMkLst>
      <pc:sldChg chg="modSp mod">
        <pc:chgData name="Viktoriia Biliaieva" userId="1974910f-7627-4344-a6d4-493d2e83bd21" providerId="ADAL" clId="{1BA059FD-8899-452E-B0B4-348AED17E2CD}" dt="2023-11-05T19:14:22.298" v="9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1BA059FD-8899-452E-B0B4-348AED17E2CD}" dt="2023-11-05T19:14:22.298" v="9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 mod">
        <pc:chgData name="Viktoriia Biliaieva" userId="1974910f-7627-4344-a6d4-493d2e83bd21" providerId="ADAL" clId="{1BA059FD-8899-452E-B0B4-348AED17E2CD}" dt="2023-11-05T19:27:48.329" v="621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1BA059FD-8899-452E-B0B4-348AED17E2CD}" dt="2023-11-05T19:27:48.329" v="621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modSp mod">
        <pc:chgData name="Viktoriia Biliaieva" userId="1974910f-7627-4344-a6d4-493d2e83bd21" providerId="ADAL" clId="{1BA059FD-8899-452E-B0B4-348AED17E2CD}" dt="2023-11-05T19:25:14.338" v="598" actId="20577"/>
        <pc:sldMkLst>
          <pc:docMk/>
          <pc:sldMk cId="2297891551" sldId="271"/>
        </pc:sldMkLst>
        <pc:spChg chg="mod">
          <ac:chgData name="Viktoriia Biliaieva" userId="1974910f-7627-4344-a6d4-493d2e83bd21" providerId="ADAL" clId="{1BA059FD-8899-452E-B0B4-348AED17E2CD}" dt="2023-11-05T19:21:16.096" v="399"/>
          <ac:spMkLst>
            <pc:docMk/>
            <pc:sldMk cId="2297891551" sldId="271"/>
            <ac:spMk id="2" creationId="{18109443-B26D-48DD-A1BF-B296F04282BD}"/>
          </ac:spMkLst>
        </pc:spChg>
        <pc:spChg chg="mod">
          <ac:chgData name="Viktoriia Biliaieva" userId="1974910f-7627-4344-a6d4-493d2e83bd21" providerId="ADAL" clId="{1BA059FD-8899-452E-B0B4-348AED17E2CD}" dt="2023-11-05T19:25:14.338" v="598" actId="20577"/>
          <ac:spMkLst>
            <pc:docMk/>
            <pc:sldMk cId="2297891551" sldId="271"/>
            <ac:spMk id="3" creationId="{9C10572D-CBE3-47A4-83BF-629B9F02565D}"/>
          </ac:spMkLst>
        </pc:spChg>
      </pc:sldChg>
      <pc:sldChg chg="modSp mod">
        <pc:chgData name="Viktoriia Biliaieva" userId="1974910f-7627-4344-a6d4-493d2e83bd21" providerId="ADAL" clId="{1BA059FD-8899-452E-B0B4-348AED17E2CD}" dt="2023-11-05T19:18:27" v="264" actId="20577"/>
        <pc:sldMkLst>
          <pc:docMk/>
          <pc:sldMk cId="2973668394" sldId="272"/>
        </pc:sldMkLst>
        <pc:spChg chg="mod">
          <ac:chgData name="Viktoriia Biliaieva" userId="1974910f-7627-4344-a6d4-493d2e83bd21" providerId="ADAL" clId="{1BA059FD-8899-452E-B0B4-348AED17E2CD}" dt="2023-11-05T19:15:08.524" v="46"/>
          <ac:spMkLst>
            <pc:docMk/>
            <pc:sldMk cId="2973668394" sldId="272"/>
            <ac:spMk id="2" creationId="{18109443-B26D-48DD-A1BF-B296F04282BD}"/>
          </ac:spMkLst>
        </pc:spChg>
        <pc:spChg chg="mod">
          <ac:chgData name="Viktoriia Biliaieva" userId="1974910f-7627-4344-a6d4-493d2e83bd21" providerId="ADAL" clId="{1BA059FD-8899-452E-B0B4-348AED17E2CD}" dt="2023-11-05T19:18:27" v="264" actId="20577"/>
          <ac:spMkLst>
            <pc:docMk/>
            <pc:sldMk cId="2973668394" sldId="272"/>
            <ac:spMk id="3" creationId="{9C10572D-CBE3-47A4-83BF-629B9F02565D}"/>
          </ac:spMkLst>
        </pc:spChg>
      </pc:sldChg>
      <pc:sldChg chg="modSp add mod">
        <pc:chgData name="Viktoriia Biliaieva" userId="1974910f-7627-4344-a6d4-493d2e83bd21" providerId="ADAL" clId="{1BA059FD-8899-452E-B0B4-348AED17E2CD}" dt="2023-11-05T19:28:30.702" v="633" actId="20577"/>
        <pc:sldMkLst>
          <pc:docMk/>
          <pc:sldMk cId="703441268" sldId="273"/>
        </pc:sldMkLst>
        <pc:spChg chg="mod">
          <ac:chgData name="Viktoriia Biliaieva" userId="1974910f-7627-4344-a6d4-493d2e83bd21" providerId="ADAL" clId="{1BA059FD-8899-452E-B0B4-348AED17E2CD}" dt="2023-11-05T19:27:45.972" v="620" actId="20577"/>
          <ac:spMkLst>
            <pc:docMk/>
            <pc:sldMk cId="703441268" sldId="273"/>
            <ac:spMk id="2" creationId="{18109443-B26D-48DD-A1BF-B296F04282BD}"/>
          </ac:spMkLst>
        </pc:spChg>
        <pc:spChg chg="mod">
          <ac:chgData name="Viktoriia Biliaieva" userId="1974910f-7627-4344-a6d4-493d2e83bd21" providerId="ADAL" clId="{1BA059FD-8899-452E-B0B4-348AED17E2CD}" dt="2023-11-05T19:28:30.702" v="633" actId="20577"/>
          <ac:spMkLst>
            <pc:docMk/>
            <pc:sldMk cId="703441268" sldId="273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1BA059FD-8899-452E-B0B4-348AED17E2CD}" dt="2023-11-05T19:25:37.716" v="599" actId="47"/>
        <pc:sldMkLst>
          <pc:docMk/>
          <pc:sldMk cId="862479289" sldId="273"/>
        </pc:sldMkLst>
      </pc:sldChg>
      <pc:sldChg chg="add del">
        <pc:chgData name="Viktoriia Biliaieva" userId="1974910f-7627-4344-a6d4-493d2e83bd21" providerId="ADAL" clId="{1BA059FD-8899-452E-B0B4-348AED17E2CD}" dt="2023-11-05T19:25:48.407" v="602" actId="47"/>
        <pc:sldMkLst>
          <pc:docMk/>
          <pc:sldMk cId="198232477" sldId="274"/>
        </pc:sldMkLst>
      </pc:sldChg>
    </pc:docChg>
  </pc:docChgLst>
  <pc:docChgLst>
    <pc:chgData name="Viktoriia Biliaieva" userId="1974910f-7627-4344-a6d4-493d2e83bd21" providerId="ADAL" clId="{5F516934-E046-439F-9F96-CCD7D6FCF024}"/>
    <pc:docChg chg="custSel addSld delSld modSld">
      <pc:chgData name="Viktoriia Biliaieva" userId="1974910f-7627-4344-a6d4-493d2e83bd21" providerId="ADAL" clId="{5F516934-E046-439F-9F96-CCD7D6FCF024}" dt="2024-02-18T17:08:55.950" v="325" actId="20577"/>
      <pc:docMkLst>
        <pc:docMk/>
      </pc:docMkLst>
      <pc:sldChg chg="modSp mod">
        <pc:chgData name="Viktoriia Biliaieva" userId="1974910f-7627-4344-a6d4-493d2e83bd21" providerId="ADAL" clId="{5F516934-E046-439F-9F96-CCD7D6FCF024}" dt="2024-02-18T17:02:39.335" v="9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5F516934-E046-439F-9F96-CCD7D6FCF024}" dt="2024-02-18T17:02:39.335" v="9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 mod">
        <pc:chgData name="Viktoriia Biliaieva" userId="1974910f-7627-4344-a6d4-493d2e83bd21" providerId="ADAL" clId="{5F516934-E046-439F-9F96-CCD7D6FCF024}" dt="2024-02-18T17:06:03.115" v="195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5F516934-E046-439F-9F96-CCD7D6FCF024}" dt="2024-02-18T17:04:25.724" v="28" actId="20577"/>
          <ac:spMkLst>
            <pc:docMk/>
            <pc:sldMk cId="2288349928" sldId="261"/>
            <ac:spMk id="2" creationId="{18109443-B26D-48DD-A1BF-B296F04282BD}"/>
          </ac:spMkLst>
        </pc:spChg>
        <pc:spChg chg="mod">
          <ac:chgData name="Viktoriia Biliaieva" userId="1974910f-7627-4344-a6d4-493d2e83bd21" providerId="ADAL" clId="{5F516934-E046-439F-9F96-CCD7D6FCF024}" dt="2024-02-18T17:06:03.115" v="195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5F516934-E046-439F-9F96-CCD7D6FCF024}" dt="2024-02-18T17:03:16.569" v="11" actId="47"/>
        <pc:sldMkLst>
          <pc:docMk/>
          <pc:sldMk cId="337536989" sldId="264"/>
        </pc:sldMkLst>
      </pc:sldChg>
      <pc:sldChg chg="modSp mod">
        <pc:chgData name="Viktoriia Biliaieva" userId="1974910f-7627-4344-a6d4-493d2e83bd21" providerId="ADAL" clId="{5F516934-E046-439F-9F96-CCD7D6FCF024}" dt="2024-02-18T17:07:15.595" v="285" actId="20577"/>
        <pc:sldMkLst>
          <pc:docMk/>
          <pc:sldMk cId="1267751001" sldId="265"/>
        </pc:sldMkLst>
        <pc:spChg chg="mod">
          <ac:chgData name="Viktoriia Biliaieva" userId="1974910f-7627-4344-a6d4-493d2e83bd21" providerId="ADAL" clId="{5F516934-E046-439F-9F96-CCD7D6FCF024}" dt="2024-02-18T17:04:31.839" v="46" actId="20577"/>
          <ac:spMkLst>
            <pc:docMk/>
            <pc:sldMk cId="1267751001" sldId="265"/>
            <ac:spMk id="2" creationId="{18109443-B26D-48DD-A1BF-B296F04282BD}"/>
          </ac:spMkLst>
        </pc:spChg>
        <pc:spChg chg="mod">
          <ac:chgData name="Viktoriia Biliaieva" userId="1974910f-7627-4344-a6d4-493d2e83bd21" providerId="ADAL" clId="{5F516934-E046-439F-9F96-CCD7D6FCF024}" dt="2024-02-18T17:07:15.595" v="285" actId="20577"/>
          <ac:spMkLst>
            <pc:docMk/>
            <pc:sldMk cId="1267751001" sldId="265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5F516934-E046-439F-9F96-CCD7D6FCF024}" dt="2024-02-18T17:03:11.654" v="10" actId="47"/>
        <pc:sldMkLst>
          <pc:docMk/>
          <pc:sldMk cId="2115996189" sldId="266"/>
        </pc:sldMkLst>
      </pc:sldChg>
      <pc:sldChg chg="modSp add mod">
        <pc:chgData name="Viktoriia Biliaieva" userId="1974910f-7627-4344-a6d4-493d2e83bd21" providerId="ADAL" clId="{5F516934-E046-439F-9F96-CCD7D6FCF024}" dt="2024-02-18T17:08:55.950" v="325" actId="20577"/>
        <pc:sldMkLst>
          <pc:docMk/>
          <pc:sldMk cId="2868770200" sldId="266"/>
        </pc:sldMkLst>
        <pc:spChg chg="mod">
          <ac:chgData name="Viktoriia Biliaieva" userId="1974910f-7627-4344-a6d4-493d2e83bd21" providerId="ADAL" clId="{5F516934-E046-439F-9F96-CCD7D6FCF024}" dt="2024-02-18T17:08:32.792" v="298" actId="20577"/>
          <ac:spMkLst>
            <pc:docMk/>
            <pc:sldMk cId="2868770200" sldId="266"/>
            <ac:spMk id="2" creationId="{18109443-B26D-48DD-A1BF-B296F04282BD}"/>
          </ac:spMkLst>
        </pc:spChg>
        <pc:spChg chg="mod">
          <ac:chgData name="Viktoriia Biliaieva" userId="1974910f-7627-4344-a6d4-493d2e83bd21" providerId="ADAL" clId="{5F516934-E046-439F-9F96-CCD7D6FCF024}" dt="2024-02-18T17:08:55.950" v="325" actId="20577"/>
          <ac:spMkLst>
            <pc:docMk/>
            <pc:sldMk cId="2868770200" sldId="266"/>
            <ac:spMk id="3" creationId="{9C10572D-CBE3-47A4-83BF-629B9F02565D}"/>
          </ac:spMkLst>
        </pc:spChg>
      </pc:sldChg>
    </pc:docChg>
  </pc:docChgLst>
  <pc:docChgLst>
    <pc:chgData name="Viktoriia Biliaieva" userId="1974910f-7627-4344-a6d4-493d2e83bd21" providerId="ADAL" clId="{F603909C-E3E2-4362-A082-55CA31076CA9}"/>
    <pc:docChg chg="undo redo custSel addSld delSld modSld">
      <pc:chgData name="Viktoriia Biliaieva" userId="1974910f-7627-4344-a6d4-493d2e83bd21" providerId="ADAL" clId="{F603909C-E3E2-4362-A082-55CA31076CA9}" dt="2023-10-08T17:14:54.097" v="1864" actId="14100"/>
      <pc:docMkLst>
        <pc:docMk/>
      </pc:docMkLst>
      <pc:sldChg chg="modSp mod">
        <pc:chgData name="Viktoriia Biliaieva" userId="1974910f-7627-4344-a6d4-493d2e83bd21" providerId="ADAL" clId="{F603909C-E3E2-4362-A082-55CA31076CA9}" dt="2023-10-08T16:38:40.223" v="477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F603909C-E3E2-4362-A082-55CA31076CA9}" dt="2023-10-08T16:38:40.223" v="477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 mod">
        <pc:chgData name="Viktoriia Biliaieva" userId="1974910f-7627-4344-a6d4-493d2e83bd21" providerId="ADAL" clId="{F603909C-E3E2-4362-A082-55CA31076CA9}" dt="2023-10-08T16:53:48.831" v="1439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F603909C-E3E2-4362-A082-55CA31076CA9}" dt="2023-10-08T16:53:48.831" v="1439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F603909C-E3E2-4362-A082-55CA31076CA9}" dt="2023-10-08T16:52:25.015" v="1389" actId="47"/>
        <pc:sldMkLst>
          <pc:docMk/>
          <pc:sldMk cId="2572898743" sldId="267"/>
        </pc:sldMkLst>
      </pc:sldChg>
      <pc:sldChg chg="del">
        <pc:chgData name="Viktoriia Biliaieva" userId="1974910f-7627-4344-a6d4-493d2e83bd21" providerId="ADAL" clId="{F603909C-E3E2-4362-A082-55CA31076CA9}" dt="2023-10-08T16:53:27.578" v="1435" actId="47"/>
        <pc:sldMkLst>
          <pc:docMk/>
          <pc:sldMk cId="3523519348" sldId="268"/>
        </pc:sldMkLst>
      </pc:sldChg>
      <pc:sldChg chg="modSp mod">
        <pc:chgData name="Viktoriia Biliaieva" userId="1974910f-7627-4344-a6d4-493d2e83bd21" providerId="ADAL" clId="{F603909C-E3E2-4362-A082-55CA31076CA9}" dt="2023-10-08T17:02:57.816" v="1705"/>
        <pc:sldMkLst>
          <pc:docMk/>
          <pc:sldMk cId="1717581010" sldId="269"/>
        </pc:sldMkLst>
        <pc:spChg chg="mod">
          <ac:chgData name="Viktoriia Biliaieva" userId="1974910f-7627-4344-a6d4-493d2e83bd21" providerId="ADAL" clId="{F603909C-E3E2-4362-A082-55CA31076CA9}" dt="2023-10-08T17:02:57.816" v="1705"/>
          <ac:spMkLst>
            <pc:docMk/>
            <pc:sldMk cId="1717581010" sldId="269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8T17:02:41.785" v="1683" actId="27636"/>
          <ac:spMkLst>
            <pc:docMk/>
            <pc:sldMk cId="1717581010" sldId="269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F603909C-E3E2-4362-A082-55CA31076CA9}" dt="2023-10-08T17:05:50.912" v="1706" actId="47"/>
        <pc:sldMkLst>
          <pc:docMk/>
          <pc:sldMk cId="3041467763" sldId="270"/>
        </pc:sldMkLst>
      </pc:sldChg>
      <pc:sldChg chg="modSp add mod">
        <pc:chgData name="Viktoriia Biliaieva" userId="1974910f-7627-4344-a6d4-493d2e83bd21" providerId="ADAL" clId="{F603909C-E3E2-4362-A082-55CA31076CA9}" dt="2023-10-05T14:54:44.760" v="466" actId="27636"/>
        <pc:sldMkLst>
          <pc:docMk/>
          <pc:sldMk cId="2297891551" sldId="271"/>
        </pc:sldMkLst>
        <pc:spChg chg="mod">
          <ac:chgData name="Viktoriia Biliaieva" userId="1974910f-7627-4344-a6d4-493d2e83bd21" providerId="ADAL" clId="{F603909C-E3E2-4362-A082-55CA31076CA9}" dt="2023-10-05T14:50:45.104" v="158" actId="6549"/>
          <ac:spMkLst>
            <pc:docMk/>
            <pc:sldMk cId="2297891551" sldId="271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5T14:54:44.760" v="466" actId="27636"/>
          <ac:spMkLst>
            <pc:docMk/>
            <pc:sldMk cId="2297891551" sldId="271"/>
            <ac:spMk id="3" creationId="{9C10572D-CBE3-47A4-83BF-629B9F02565D}"/>
          </ac:spMkLst>
        </pc:spChg>
      </pc:sldChg>
      <pc:sldChg chg="modSp add mod">
        <pc:chgData name="Viktoriia Biliaieva" userId="1974910f-7627-4344-a6d4-493d2e83bd21" providerId="ADAL" clId="{F603909C-E3E2-4362-A082-55CA31076CA9}" dt="2023-10-08T16:51:27.416" v="1319" actId="20577"/>
        <pc:sldMkLst>
          <pc:docMk/>
          <pc:sldMk cId="2973668394" sldId="272"/>
        </pc:sldMkLst>
        <pc:spChg chg="mod">
          <ac:chgData name="Viktoriia Biliaieva" userId="1974910f-7627-4344-a6d4-493d2e83bd21" providerId="ADAL" clId="{F603909C-E3E2-4362-A082-55CA31076CA9}" dt="2023-10-08T16:41:57.457" v="634"/>
          <ac:spMkLst>
            <pc:docMk/>
            <pc:sldMk cId="2973668394" sldId="272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8T16:51:27.416" v="1319" actId="20577"/>
          <ac:spMkLst>
            <pc:docMk/>
            <pc:sldMk cId="2973668394" sldId="272"/>
            <ac:spMk id="3" creationId="{9C10572D-CBE3-47A4-83BF-629B9F02565D}"/>
          </ac:spMkLst>
        </pc:spChg>
      </pc:sldChg>
      <pc:sldChg chg="addSp modSp add mod">
        <pc:chgData name="Viktoriia Biliaieva" userId="1974910f-7627-4344-a6d4-493d2e83bd21" providerId="ADAL" clId="{F603909C-E3E2-4362-A082-55CA31076CA9}" dt="2023-10-08T17:14:54.097" v="1864" actId="14100"/>
        <pc:sldMkLst>
          <pc:docMk/>
          <pc:sldMk cId="862479289" sldId="273"/>
        </pc:sldMkLst>
        <pc:spChg chg="mod">
          <ac:chgData name="Viktoriia Biliaieva" userId="1974910f-7627-4344-a6d4-493d2e83bd21" providerId="ADAL" clId="{F603909C-E3E2-4362-A082-55CA31076CA9}" dt="2023-10-08T16:47:27.357" v="1016"/>
          <ac:spMkLst>
            <pc:docMk/>
            <pc:sldMk cId="862479289" sldId="273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8T16:52:10.693" v="1388" actId="20577"/>
          <ac:spMkLst>
            <pc:docMk/>
            <pc:sldMk cId="862479289" sldId="273"/>
            <ac:spMk id="3" creationId="{9C10572D-CBE3-47A4-83BF-629B9F02565D}"/>
          </ac:spMkLst>
        </pc:spChg>
        <pc:graphicFrameChg chg="add mod modGraphic">
          <ac:chgData name="Viktoriia Biliaieva" userId="1974910f-7627-4344-a6d4-493d2e83bd21" providerId="ADAL" clId="{F603909C-E3E2-4362-A082-55CA31076CA9}" dt="2023-10-08T17:14:54.097" v="1864" actId="14100"/>
          <ac:graphicFrameMkLst>
            <pc:docMk/>
            <pc:sldMk cId="862479289" sldId="273"/>
            <ac:graphicFrameMk id="4" creationId="{D1FA7664-8572-B8F1-AC5F-573130F15A38}"/>
          </ac:graphicFrameMkLst>
        </pc:graphicFrameChg>
      </pc:sldChg>
      <pc:sldChg chg="modSp add mod">
        <pc:chgData name="Viktoriia Biliaieva" userId="1974910f-7627-4344-a6d4-493d2e83bd21" providerId="ADAL" clId="{F603909C-E3E2-4362-A082-55CA31076CA9}" dt="2023-10-08T17:14:18.609" v="1861" actId="20577"/>
        <pc:sldMkLst>
          <pc:docMk/>
          <pc:sldMk cId="198232477" sldId="274"/>
        </pc:sldMkLst>
        <pc:spChg chg="mod">
          <ac:chgData name="Viktoriia Biliaieva" userId="1974910f-7627-4344-a6d4-493d2e83bd21" providerId="ADAL" clId="{F603909C-E3E2-4362-A082-55CA31076CA9}" dt="2023-10-08T17:06:46.863" v="1709" actId="14100"/>
          <ac:spMkLst>
            <pc:docMk/>
            <pc:sldMk cId="198232477" sldId="274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8T17:14:18.609" v="1861" actId="20577"/>
          <ac:spMkLst>
            <pc:docMk/>
            <pc:sldMk cId="198232477" sldId="274"/>
            <ac:spMk id="3" creationId="{9C10572D-CBE3-47A4-83BF-629B9F02565D}"/>
          </ac:spMkLst>
        </pc:spChg>
      </pc:sldChg>
      <pc:sldChg chg="modSp add del mod">
        <pc:chgData name="Viktoriia Biliaieva" userId="1974910f-7627-4344-a6d4-493d2e83bd21" providerId="ADAL" clId="{F603909C-E3E2-4362-A082-55CA31076CA9}" dt="2023-10-08T17:02:33.785" v="1681" actId="47"/>
        <pc:sldMkLst>
          <pc:docMk/>
          <pc:sldMk cId="1367024193" sldId="274"/>
        </pc:sldMkLst>
        <pc:spChg chg="mod">
          <ac:chgData name="Viktoriia Biliaieva" userId="1974910f-7627-4344-a6d4-493d2e83bd21" providerId="ADAL" clId="{F603909C-E3E2-4362-A082-55CA31076CA9}" dt="2023-10-08T16:54:27.026" v="1469" actId="14100"/>
          <ac:spMkLst>
            <pc:docMk/>
            <pc:sldMk cId="1367024193" sldId="274"/>
            <ac:spMk id="2" creationId="{18109443-B26D-48DD-A1BF-B296F04282BD}"/>
          </ac:spMkLst>
        </pc:spChg>
        <pc:spChg chg="mod">
          <ac:chgData name="Viktoriia Biliaieva" userId="1974910f-7627-4344-a6d4-493d2e83bd21" providerId="ADAL" clId="{F603909C-E3E2-4362-A082-55CA31076CA9}" dt="2023-10-08T17:02:01.784" v="1680" actId="20577"/>
          <ac:spMkLst>
            <pc:docMk/>
            <pc:sldMk cId="1367024193" sldId="274"/>
            <ac:spMk id="3" creationId="{9C10572D-CBE3-47A4-83BF-629B9F02565D}"/>
          </ac:spMkLst>
        </pc:spChg>
      </pc:sldChg>
    </pc:docChg>
  </pc:docChgLst>
  <pc:docChgLst>
    <pc:chgData name="Viktoriia Biliaieva" userId="1974910f-7627-4344-a6d4-493d2e83bd21" providerId="ADAL" clId="{5B31FFBB-5665-4FF3-BFE3-4D1E9F1B65EB}"/>
    <pc:docChg chg="undo custSel modSld">
      <pc:chgData name="Viktoriia Biliaieva" userId="1974910f-7627-4344-a6d4-493d2e83bd21" providerId="ADAL" clId="{5B31FFBB-5665-4FF3-BFE3-4D1E9F1B65EB}" dt="2023-01-30T22:17:11.190" v="1012" actId="20577"/>
      <pc:docMkLst>
        <pc:docMk/>
      </pc:docMkLst>
      <pc:sldChg chg="modSp">
        <pc:chgData name="Viktoriia Biliaieva" userId="1974910f-7627-4344-a6d4-493d2e83bd21" providerId="ADAL" clId="{5B31FFBB-5665-4FF3-BFE3-4D1E9F1B65EB}" dt="2023-01-30T21:47:47.143" v="20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5B31FFBB-5665-4FF3-BFE3-4D1E9F1B65EB}" dt="2023-01-30T21:47:47.143" v="20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">
        <pc:chgData name="Viktoriia Biliaieva" userId="1974910f-7627-4344-a6d4-493d2e83bd21" providerId="ADAL" clId="{5B31FFBB-5665-4FF3-BFE3-4D1E9F1B65EB}" dt="2023-01-30T22:13:08.097" v="774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5B31FFBB-5665-4FF3-BFE3-4D1E9F1B65EB}" dt="2023-01-30T22:13:08.097" v="774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modSp">
        <pc:chgData name="Viktoriia Biliaieva" userId="1974910f-7627-4344-a6d4-493d2e83bd21" providerId="ADAL" clId="{5B31FFBB-5665-4FF3-BFE3-4D1E9F1B65EB}" dt="2023-01-30T21:58:29.451" v="442" actId="20577"/>
        <pc:sldMkLst>
          <pc:docMk/>
          <pc:sldMk cId="3405622608" sldId="265"/>
        </pc:sldMkLst>
        <pc:spChg chg="mod">
          <ac:chgData name="Viktoriia Biliaieva" userId="1974910f-7627-4344-a6d4-493d2e83bd21" providerId="ADAL" clId="{5B31FFBB-5665-4FF3-BFE3-4D1E9F1B65EB}" dt="2023-01-30T21:53:25.509" v="231" actId="14100"/>
          <ac:spMkLst>
            <pc:docMk/>
            <pc:sldMk cId="3405622608" sldId="265"/>
            <ac:spMk id="2" creationId="{18109443-B26D-48DD-A1BF-B296F04282BD}"/>
          </ac:spMkLst>
        </pc:spChg>
        <pc:spChg chg="mod">
          <ac:chgData name="Viktoriia Biliaieva" userId="1974910f-7627-4344-a6d4-493d2e83bd21" providerId="ADAL" clId="{5B31FFBB-5665-4FF3-BFE3-4D1E9F1B65EB}" dt="2023-01-30T21:58:29.451" v="442" actId="20577"/>
          <ac:spMkLst>
            <pc:docMk/>
            <pc:sldMk cId="3405622608" sldId="265"/>
            <ac:spMk id="3" creationId="{9C10572D-CBE3-47A4-83BF-629B9F02565D}"/>
          </ac:spMkLst>
        </pc:spChg>
      </pc:sldChg>
      <pc:sldChg chg="modSp">
        <pc:chgData name="Viktoriia Biliaieva" userId="1974910f-7627-4344-a6d4-493d2e83bd21" providerId="ADAL" clId="{5B31FFBB-5665-4FF3-BFE3-4D1E9F1B65EB}" dt="2023-01-30T22:12:00.910" v="738" actId="20577"/>
        <pc:sldMkLst>
          <pc:docMk/>
          <pc:sldMk cId="202601515" sldId="266"/>
        </pc:sldMkLst>
        <pc:spChg chg="mod">
          <ac:chgData name="Viktoriia Biliaieva" userId="1974910f-7627-4344-a6d4-493d2e83bd21" providerId="ADAL" clId="{5B31FFBB-5665-4FF3-BFE3-4D1E9F1B65EB}" dt="2023-01-30T21:58:49.002" v="445" actId="20577"/>
          <ac:spMkLst>
            <pc:docMk/>
            <pc:sldMk cId="202601515" sldId="266"/>
            <ac:spMk id="2" creationId="{18109443-B26D-48DD-A1BF-B296F04282BD}"/>
          </ac:spMkLst>
        </pc:spChg>
        <pc:graphicFrameChg chg="mod modGraphic">
          <ac:chgData name="Viktoriia Biliaieva" userId="1974910f-7627-4344-a6d4-493d2e83bd21" providerId="ADAL" clId="{5B31FFBB-5665-4FF3-BFE3-4D1E9F1B65EB}" dt="2023-01-30T22:12:00.910" v="738" actId="20577"/>
          <ac:graphicFrameMkLst>
            <pc:docMk/>
            <pc:sldMk cId="202601515" sldId="266"/>
            <ac:graphicFrameMk id="5" creationId="{E7F53EBE-C64E-41BF-89A8-DA03C5A8F6C6}"/>
          </ac:graphicFrameMkLst>
        </pc:graphicFrameChg>
      </pc:sldChg>
      <pc:sldChg chg="modSp">
        <pc:chgData name="Viktoriia Biliaieva" userId="1974910f-7627-4344-a6d4-493d2e83bd21" providerId="ADAL" clId="{5B31FFBB-5665-4FF3-BFE3-4D1E9F1B65EB}" dt="2023-01-30T22:17:11.190" v="1012" actId="20577"/>
        <pc:sldMkLst>
          <pc:docMk/>
          <pc:sldMk cId="2572898743" sldId="267"/>
        </pc:sldMkLst>
        <pc:spChg chg="mod">
          <ac:chgData name="Viktoriia Biliaieva" userId="1974910f-7627-4344-a6d4-493d2e83bd21" providerId="ADAL" clId="{5B31FFBB-5665-4FF3-BFE3-4D1E9F1B65EB}" dt="2023-01-30T22:14:07.718" v="795" actId="20577"/>
          <ac:spMkLst>
            <pc:docMk/>
            <pc:sldMk cId="2572898743" sldId="267"/>
            <ac:spMk id="2" creationId="{18109443-B26D-48DD-A1BF-B296F04282BD}"/>
          </ac:spMkLst>
        </pc:spChg>
        <pc:spChg chg="mod">
          <ac:chgData name="Viktoriia Biliaieva" userId="1974910f-7627-4344-a6d4-493d2e83bd21" providerId="ADAL" clId="{5B31FFBB-5665-4FF3-BFE3-4D1E9F1B65EB}" dt="2023-01-30T22:17:11.190" v="1012" actId="20577"/>
          <ac:spMkLst>
            <pc:docMk/>
            <pc:sldMk cId="2572898743" sldId="267"/>
            <ac:spMk id="3" creationId="{9C10572D-CBE3-47A4-83BF-629B9F02565D}"/>
          </ac:spMkLst>
        </pc:spChg>
      </pc:sldChg>
    </pc:docChg>
  </pc:docChgLst>
  <pc:docChgLst>
    <pc:chgData name="Biliaieva Viktoriia" userId="1974910f-7627-4344-a6d4-493d2e83bd21" providerId="ADAL" clId="{1C168FA9-A4B0-4F13-A630-A5ACDD5BE08B}"/>
    <pc:docChg chg="undo redo custSel addSld delSld modSld">
      <pc:chgData name="Biliaieva Viktoriia" userId="1974910f-7627-4344-a6d4-493d2e83bd21" providerId="ADAL" clId="{1C168FA9-A4B0-4F13-A630-A5ACDD5BE08B}" dt="2022-11-21T20:30:23.531" v="875" actId="14100"/>
      <pc:docMkLst>
        <pc:docMk/>
      </pc:docMkLst>
      <pc:sldChg chg="modSp">
        <pc:chgData name="Biliaieva Viktoriia" userId="1974910f-7627-4344-a6d4-493d2e83bd21" providerId="ADAL" clId="{1C168FA9-A4B0-4F13-A630-A5ACDD5BE08B}" dt="2022-11-21T19:34:00.389" v="39" actId="20577"/>
        <pc:sldMkLst>
          <pc:docMk/>
          <pc:sldMk cId="1811676518" sldId="257"/>
        </pc:sldMkLst>
        <pc:spChg chg="mod">
          <ac:chgData name="Biliaieva Viktoriia" userId="1974910f-7627-4344-a6d4-493d2e83bd21" providerId="ADAL" clId="{1C168FA9-A4B0-4F13-A630-A5ACDD5BE08B}" dt="2022-11-21T19:34:00.389" v="39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">
        <pc:chgData name="Biliaieva Viktoriia" userId="1974910f-7627-4344-a6d4-493d2e83bd21" providerId="ADAL" clId="{1C168FA9-A4B0-4F13-A630-A5ACDD5BE08B}" dt="2022-11-21T19:35:34.077" v="83"/>
        <pc:sldMkLst>
          <pc:docMk/>
          <pc:sldMk cId="2288349928" sldId="261"/>
        </pc:sldMkLst>
        <pc:spChg chg="mod">
          <ac:chgData name="Biliaieva Viktoriia" userId="1974910f-7627-4344-a6d4-493d2e83bd21" providerId="ADAL" clId="{1C168FA9-A4B0-4F13-A630-A5ACDD5BE08B}" dt="2022-11-21T19:34:47.669" v="56" actId="20577"/>
          <ac:spMkLst>
            <pc:docMk/>
            <pc:sldMk cId="2288349928" sldId="261"/>
            <ac:spMk id="2" creationId="{18109443-B26D-48DD-A1BF-B296F04282BD}"/>
          </ac:spMkLst>
        </pc:spChg>
        <pc:spChg chg="mod">
          <ac:chgData name="Biliaieva Viktoriia" userId="1974910f-7627-4344-a6d4-493d2e83bd21" providerId="ADAL" clId="{1C168FA9-A4B0-4F13-A630-A5ACDD5BE08B}" dt="2022-11-21T19:35:34.077" v="83"/>
          <ac:spMkLst>
            <pc:docMk/>
            <pc:sldMk cId="2288349928" sldId="261"/>
            <ac:spMk id="3" creationId="{9C10572D-CBE3-47A4-83BF-629B9F02565D}"/>
          </ac:spMkLst>
        </pc:spChg>
      </pc:sldChg>
      <pc:sldChg chg="add del">
        <pc:chgData name="Biliaieva Viktoriia" userId="1974910f-7627-4344-a6d4-493d2e83bd21" providerId="ADAL" clId="{1C168FA9-A4B0-4F13-A630-A5ACDD5BE08B}" dt="2022-11-21T19:34:27.192" v="45" actId="2696"/>
        <pc:sldMkLst>
          <pc:docMk/>
          <pc:sldMk cId="337536989" sldId="264"/>
        </pc:sldMkLst>
      </pc:sldChg>
      <pc:sldChg chg="modSp add">
        <pc:chgData name="Biliaieva Viktoriia" userId="1974910f-7627-4344-a6d4-493d2e83bd21" providerId="ADAL" clId="{1C168FA9-A4B0-4F13-A630-A5ACDD5BE08B}" dt="2022-11-21T19:58:42.753" v="734" actId="20577"/>
        <pc:sldMkLst>
          <pc:docMk/>
          <pc:sldMk cId="3405622608" sldId="265"/>
        </pc:sldMkLst>
        <pc:spChg chg="mod">
          <ac:chgData name="Biliaieva Viktoriia" userId="1974910f-7627-4344-a6d4-493d2e83bd21" providerId="ADAL" clId="{1C168FA9-A4B0-4F13-A630-A5ACDD5BE08B}" dt="2022-11-21T19:37:31.119" v="155" actId="20577"/>
          <ac:spMkLst>
            <pc:docMk/>
            <pc:sldMk cId="3405622608" sldId="265"/>
            <ac:spMk id="2" creationId="{18109443-B26D-48DD-A1BF-B296F04282BD}"/>
          </ac:spMkLst>
        </pc:spChg>
        <pc:spChg chg="mod">
          <ac:chgData name="Biliaieva Viktoriia" userId="1974910f-7627-4344-a6d4-493d2e83bd21" providerId="ADAL" clId="{1C168FA9-A4B0-4F13-A630-A5ACDD5BE08B}" dt="2022-11-21T19:58:42.753" v="734" actId="20577"/>
          <ac:spMkLst>
            <pc:docMk/>
            <pc:sldMk cId="3405622608" sldId="265"/>
            <ac:spMk id="3" creationId="{9C10572D-CBE3-47A4-83BF-629B9F02565D}"/>
          </ac:spMkLst>
        </pc:spChg>
      </pc:sldChg>
      <pc:sldChg chg="addSp delSp modSp add">
        <pc:chgData name="Biliaieva Viktoriia" userId="1974910f-7627-4344-a6d4-493d2e83bd21" providerId="ADAL" clId="{1C168FA9-A4B0-4F13-A630-A5ACDD5BE08B}" dt="2022-11-21T20:30:23.531" v="875" actId="14100"/>
        <pc:sldMkLst>
          <pc:docMk/>
          <pc:sldMk cId="202601515" sldId="266"/>
        </pc:sldMkLst>
        <pc:spChg chg="mod">
          <ac:chgData name="Biliaieva Viktoriia" userId="1974910f-7627-4344-a6d4-493d2e83bd21" providerId="ADAL" clId="{1C168FA9-A4B0-4F13-A630-A5ACDD5BE08B}" dt="2022-11-21T19:37:37.270" v="157" actId="20577"/>
          <ac:spMkLst>
            <pc:docMk/>
            <pc:sldMk cId="202601515" sldId="266"/>
            <ac:spMk id="2" creationId="{18109443-B26D-48DD-A1BF-B296F04282BD}"/>
          </ac:spMkLst>
        </pc:spChg>
        <pc:spChg chg="mod">
          <ac:chgData name="Biliaieva Viktoriia" userId="1974910f-7627-4344-a6d4-493d2e83bd21" providerId="ADAL" clId="{1C168FA9-A4B0-4F13-A630-A5ACDD5BE08B}" dt="2022-11-21T20:24:37.860" v="780" actId="5793"/>
          <ac:spMkLst>
            <pc:docMk/>
            <pc:sldMk cId="202601515" sldId="266"/>
            <ac:spMk id="3" creationId="{9C10572D-CBE3-47A4-83BF-629B9F02565D}"/>
          </ac:spMkLst>
        </pc:spChg>
        <pc:graphicFrameChg chg="add del mod modGraphic">
          <ac:chgData name="Biliaieva Viktoriia" userId="1974910f-7627-4344-a6d4-493d2e83bd21" providerId="ADAL" clId="{1C168FA9-A4B0-4F13-A630-A5ACDD5BE08B}" dt="2022-11-21T20:24:54.118" v="786"/>
          <ac:graphicFrameMkLst>
            <pc:docMk/>
            <pc:sldMk cId="202601515" sldId="266"/>
            <ac:graphicFrameMk id="4" creationId="{E2875939-2772-45D7-8105-EB03D544629C}"/>
          </ac:graphicFrameMkLst>
        </pc:graphicFrameChg>
        <pc:graphicFrameChg chg="add mod modGraphic">
          <ac:chgData name="Biliaieva Viktoriia" userId="1974910f-7627-4344-a6d4-493d2e83bd21" providerId="ADAL" clId="{1C168FA9-A4B0-4F13-A630-A5ACDD5BE08B}" dt="2022-11-21T20:30:23.531" v="875" actId="14100"/>
          <ac:graphicFrameMkLst>
            <pc:docMk/>
            <pc:sldMk cId="202601515" sldId="266"/>
            <ac:graphicFrameMk id="5" creationId="{E7F53EBE-C64E-41BF-89A8-DA03C5A8F6C6}"/>
          </ac:graphicFrameMkLst>
        </pc:graphicFrameChg>
      </pc:sldChg>
      <pc:sldChg chg="modSp add">
        <pc:chgData name="Biliaieva Viktoriia" userId="1974910f-7627-4344-a6d4-493d2e83bd21" providerId="ADAL" clId="{1C168FA9-A4B0-4F13-A630-A5ACDD5BE08B}" dt="2022-11-21T19:53:23.780" v="261" actId="20577"/>
        <pc:sldMkLst>
          <pc:docMk/>
          <pc:sldMk cId="2572898743" sldId="267"/>
        </pc:sldMkLst>
        <pc:spChg chg="mod">
          <ac:chgData name="Biliaieva Viktoriia" userId="1974910f-7627-4344-a6d4-493d2e83bd21" providerId="ADAL" clId="{1C168FA9-A4B0-4F13-A630-A5ACDD5BE08B}" dt="2022-11-21T19:37:47.664" v="174" actId="20577"/>
          <ac:spMkLst>
            <pc:docMk/>
            <pc:sldMk cId="2572898743" sldId="267"/>
            <ac:spMk id="2" creationId="{18109443-B26D-48DD-A1BF-B296F04282BD}"/>
          </ac:spMkLst>
        </pc:spChg>
        <pc:spChg chg="mod">
          <ac:chgData name="Biliaieva Viktoriia" userId="1974910f-7627-4344-a6d4-493d2e83bd21" providerId="ADAL" clId="{1C168FA9-A4B0-4F13-A630-A5ACDD5BE08B}" dt="2022-11-21T19:53:23.780" v="261" actId="20577"/>
          <ac:spMkLst>
            <pc:docMk/>
            <pc:sldMk cId="2572898743" sldId="267"/>
            <ac:spMk id="3" creationId="{9C10572D-CBE3-47A4-83BF-629B9F02565D}"/>
          </ac:spMkLst>
        </pc:spChg>
      </pc:sldChg>
    </pc:docChg>
  </pc:docChgLst>
  <pc:docChgLst>
    <pc:chgData name="Viktoriia Biliaieva" userId="1974910f-7627-4344-a6d4-493d2e83bd21" providerId="ADAL" clId="{BCD25253-C632-46C4-8534-81D3B666BCF0}"/>
    <pc:docChg chg="undo custSel modSld">
      <pc:chgData name="Viktoriia Biliaieva" userId="1974910f-7627-4344-a6d4-493d2e83bd21" providerId="ADAL" clId="{BCD25253-C632-46C4-8534-81D3B666BCF0}" dt="2023-09-10T22:42:01.093" v="1349" actId="20577"/>
      <pc:docMkLst>
        <pc:docMk/>
      </pc:docMkLst>
      <pc:sldChg chg="modSp mod">
        <pc:chgData name="Viktoriia Biliaieva" userId="1974910f-7627-4344-a6d4-493d2e83bd21" providerId="ADAL" clId="{BCD25253-C632-46C4-8534-81D3B666BCF0}" dt="2023-09-10T21:42:34.676" v="11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BCD25253-C632-46C4-8534-81D3B666BCF0}" dt="2023-09-10T21:42:34.676" v="11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 mod">
        <pc:chgData name="Viktoriia Biliaieva" userId="1974910f-7627-4344-a6d4-493d2e83bd21" providerId="ADAL" clId="{BCD25253-C632-46C4-8534-81D3B666BCF0}" dt="2023-09-10T22:33:07.390" v="814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BCD25253-C632-46C4-8534-81D3B666BCF0}" dt="2023-09-10T22:33:07.390" v="814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addSp modSp mod">
        <pc:chgData name="Viktoriia Biliaieva" userId="1974910f-7627-4344-a6d4-493d2e83bd21" providerId="ADAL" clId="{BCD25253-C632-46C4-8534-81D3B666BCF0}" dt="2023-09-10T22:35:47.649" v="850" actId="27636"/>
        <pc:sldMkLst>
          <pc:docMk/>
          <pc:sldMk cId="2572898743" sldId="267"/>
        </pc:sldMkLst>
        <pc:spChg chg="mod">
          <ac:chgData name="Viktoriia Biliaieva" userId="1974910f-7627-4344-a6d4-493d2e83bd21" providerId="ADAL" clId="{BCD25253-C632-46C4-8534-81D3B666BCF0}" dt="2023-09-10T21:50:50.695" v="208"/>
          <ac:spMkLst>
            <pc:docMk/>
            <pc:sldMk cId="2572898743" sldId="267"/>
            <ac:spMk id="2" creationId="{18109443-B26D-48DD-A1BF-B296F04282BD}"/>
          </ac:spMkLst>
        </pc:spChg>
        <pc:spChg chg="mod">
          <ac:chgData name="Viktoriia Biliaieva" userId="1974910f-7627-4344-a6d4-493d2e83bd21" providerId="ADAL" clId="{BCD25253-C632-46C4-8534-81D3B666BCF0}" dt="2023-09-10T22:35:47.649" v="850" actId="27636"/>
          <ac:spMkLst>
            <pc:docMk/>
            <pc:sldMk cId="2572898743" sldId="267"/>
            <ac:spMk id="3" creationId="{9C10572D-CBE3-47A4-83BF-629B9F02565D}"/>
          </ac:spMkLst>
        </pc:spChg>
        <pc:graphicFrameChg chg="add mod modGraphic">
          <ac:chgData name="Viktoriia Biliaieva" userId="1974910f-7627-4344-a6d4-493d2e83bd21" providerId="ADAL" clId="{BCD25253-C632-46C4-8534-81D3B666BCF0}" dt="2023-09-10T21:59:03.832" v="400" actId="1076"/>
          <ac:graphicFrameMkLst>
            <pc:docMk/>
            <pc:sldMk cId="2572898743" sldId="267"/>
            <ac:graphicFrameMk id="4" creationId="{4504A2CA-7D9C-D5D7-8446-2A57B25604CA}"/>
          </ac:graphicFrameMkLst>
        </pc:graphicFrameChg>
      </pc:sldChg>
      <pc:sldChg chg="modSp mod delCm">
        <pc:chgData name="Viktoriia Biliaieva" userId="1974910f-7627-4344-a6d4-493d2e83bd21" providerId="ADAL" clId="{BCD25253-C632-46C4-8534-81D3B666BCF0}" dt="2023-09-10T22:42:01.093" v="1349" actId="20577"/>
        <pc:sldMkLst>
          <pc:docMk/>
          <pc:sldMk cId="3523519348" sldId="268"/>
        </pc:sldMkLst>
        <pc:spChg chg="mod">
          <ac:chgData name="Viktoriia Biliaieva" userId="1974910f-7627-4344-a6d4-493d2e83bd21" providerId="ADAL" clId="{BCD25253-C632-46C4-8534-81D3B666BCF0}" dt="2023-09-10T22:29:07.220" v="550" actId="255"/>
          <ac:spMkLst>
            <pc:docMk/>
            <pc:sldMk cId="3523519348" sldId="268"/>
            <ac:spMk id="2" creationId="{18109443-B26D-48DD-A1BF-B296F04282BD}"/>
          </ac:spMkLst>
        </pc:spChg>
        <pc:spChg chg="mod">
          <ac:chgData name="Viktoriia Biliaieva" userId="1974910f-7627-4344-a6d4-493d2e83bd21" providerId="ADAL" clId="{BCD25253-C632-46C4-8534-81D3B666BCF0}" dt="2023-09-10T22:42:01.093" v="1349" actId="20577"/>
          <ac:spMkLst>
            <pc:docMk/>
            <pc:sldMk cId="3523519348" sldId="268"/>
            <ac:spMk id="3" creationId="{9C10572D-CBE3-47A4-83BF-629B9F02565D}"/>
          </ac:spMkLst>
        </pc:spChg>
      </pc:sldChg>
      <pc:sldChg chg="modSp mod">
        <pc:chgData name="Viktoriia Biliaieva" userId="1974910f-7627-4344-a6d4-493d2e83bd21" providerId="ADAL" clId="{BCD25253-C632-46C4-8534-81D3B666BCF0}" dt="2023-09-10T22:32:56.065" v="801" actId="20577"/>
        <pc:sldMkLst>
          <pc:docMk/>
          <pc:sldMk cId="1717581010" sldId="269"/>
        </pc:sldMkLst>
        <pc:spChg chg="mod">
          <ac:chgData name="Viktoriia Biliaieva" userId="1974910f-7627-4344-a6d4-493d2e83bd21" providerId="ADAL" clId="{BCD25253-C632-46C4-8534-81D3B666BCF0}" dt="2023-09-10T22:29:50.633" v="568"/>
          <ac:spMkLst>
            <pc:docMk/>
            <pc:sldMk cId="1717581010" sldId="269"/>
            <ac:spMk id="2" creationId="{18109443-B26D-48DD-A1BF-B296F04282BD}"/>
          </ac:spMkLst>
        </pc:spChg>
        <pc:spChg chg="mod">
          <ac:chgData name="Viktoriia Biliaieva" userId="1974910f-7627-4344-a6d4-493d2e83bd21" providerId="ADAL" clId="{BCD25253-C632-46C4-8534-81D3B666BCF0}" dt="2023-09-10T22:32:56.065" v="801" actId="20577"/>
          <ac:spMkLst>
            <pc:docMk/>
            <pc:sldMk cId="1717581010" sldId="269"/>
            <ac:spMk id="3" creationId="{9C10572D-CBE3-47A4-83BF-629B9F02565D}"/>
          </ac:spMkLst>
        </pc:spChg>
      </pc:sldChg>
      <pc:sldChg chg="modSp mod">
        <pc:chgData name="Viktoriia Biliaieva" userId="1974910f-7627-4344-a6d4-493d2e83bd21" providerId="ADAL" clId="{BCD25253-C632-46C4-8534-81D3B666BCF0}" dt="2023-09-10T22:36:49.895" v="866" actId="20577"/>
        <pc:sldMkLst>
          <pc:docMk/>
          <pc:sldMk cId="3041467763" sldId="270"/>
        </pc:sldMkLst>
        <pc:spChg chg="mod">
          <ac:chgData name="Viktoriia Biliaieva" userId="1974910f-7627-4344-a6d4-493d2e83bd21" providerId="ADAL" clId="{BCD25253-C632-46C4-8534-81D3B666BCF0}" dt="2023-09-10T22:36:49.895" v="866" actId="20577"/>
          <ac:spMkLst>
            <pc:docMk/>
            <pc:sldMk cId="3041467763" sldId="270"/>
            <ac:spMk id="3" creationId="{9C10572D-CBE3-47A4-83BF-629B9F02565D}"/>
          </ac:spMkLst>
        </pc:spChg>
      </pc:sldChg>
    </pc:docChg>
  </pc:docChgLst>
  <pc:docChgLst>
    <pc:chgData name="Viktoriia Biliaieva" userId="1974910f-7627-4344-a6d4-493d2e83bd21" providerId="ADAL" clId="{911B423C-4F9E-4279-898F-5D9197BDC622}"/>
    <pc:docChg chg="undo custSel addSld delSld modSld">
      <pc:chgData name="Viktoriia Biliaieva" userId="1974910f-7627-4344-a6d4-493d2e83bd21" providerId="ADAL" clId="{911B423C-4F9E-4279-898F-5D9197BDC622}" dt="2023-12-11T19:48:19.830" v="818" actId="20577"/>
      <pc:docMkLst>
        <pc:docMk/>
      </pc:docMkLst>
      <pc:sldChg chg="modSp mod">
        <pc:chgData name="Viktoriia Biliaieva" userId="1974910f-7627-4344-a6d4-493d2e83bd21" providerId="ADAL" clId="{911B423C-4F9E-4279-898F-5D9197BDC622}" dt="2023-12-11T17:38:39.937" v="10" actId="20577"/>
        <pc:sldMkLst>
          <pc:docMk/>
          <pc:sldMk cId="1811676518" sldId="257"/>
        </pc:sldMkLst>
        <pc:spChg chg="mod">
          <ac:chgData name="Viktoriia Biliaieva" userId="1974910f-7627-4344-a6d4-493d2e83bd21" providerId="ADAL" clId="{911B423C-4F9E-4279-898F-5D9197BDC622}" dt="2023-12-11T17:38:39.937" v="10" actId="20577"/>
          <ac:spMkLst>
            <pc:docMk/>
            <pc:sldMk cId="1811676518" sldId="257"/>
            <ac:spMk id="2" creationId="{FC47042E-3C49-4B07-AAD3-FC2543C2C72A}"/>
          </ac:spMkLst>
        </pc:spChg>
      </pc:sldChg>
      <pc:sldChg chg="modSp mod">
        <pc:chgData name="Viktoriia Biliaieva" userId="1974910f-7627-4344-a6d4-493d2e83bd21" providerId="ADAL" clId="{911B423C-4F9E-4279-898F-5D9197BDC622}" dt="2023-12-11T17:39:49.279" v="118" actId="20577"/>
        <pc:sldMkLst>
          <pc:docMk/>
          <pc:sldMk cId="2288349928" sldId="261"/>
        </pc:sldMkLst>
        <pc:spChg chg="mod">
          <ac:chgData name="Viktoriia Biliaieva" userId="1974910f-7627-4344-a6d4-493d2e83bd21" providerId="ADAL" clId="{911B423C-4F9E-4279-898F-5D9197BDC622}" dt="2023-12-11T17:39:49.279" v="118" actId="20577"/>
          <ac:spMkLst>
            <pc:docMk/>
            <pc:sldMk cId="2288349928" sldId="261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911B423C-4F9E-4279-898F-5D9197BDC622}" dt="2023-12-11T17:43:31.188" v="120" actId="47"/>
        <pc:sldMkLst>
          <pc:docMk/>
          <pc:sldMk cId="1717581010" sldId="269"/>
        </pc:sldMkLst>
      </pc:sldChg>
      <pc:sldChg chg="del">
        <pc:chgData name="Viktoriia Biliaieva" userId="1974910f-7627-4344-a6d4-493d2e83bd21" providerId="ADAL" clId="{911B423C-4F9E-4279-898F-5D9197BDC622}" dt="2023-12-11T17:43:30.466" v="119" actId="47"/>
        <pc:sldMkLst>
          <pc:docMk/>
          <pc:sldMk cId="2297891551" sldId="271"/>
        </pc:sldMkLst>
      </pc:sldChg>
      <pc:sldChg chg="modSp mod">
        <pc:chgData name="Viktoriia Biliaieva" userId="1974910f-7627-4344-a6d4-493d2e83bd21" providerId="ADAL" clId="{911B423C-4F9E-4279-898F-5D9197BDC622}" dt="2023-12-11T19:41:57.979" v="523" actId="20577"/>
        <pc:sldMkLst>
          <pc:docMk/>
          <pc:sldMk cId="2973668394" sldId="272"/>
        </pc:sldMkLst>
        <pc:spChg chg="mod">
          <ac:chgData name="Viktoriia Biliaieva" userId="1974910f-7627-4344-a6d4-493d2e83bd21" providerId="ADAL" clId="{911B423C-4F9E-4279-898F-5D9197BDC622}" dt="2023-12-11T17:47:33.854" v="205" actId="20577"/>
          <ac:spMkLst>
            <pc:docMk/>
            <pc:sldMk cId="2973668394" sldId="272"/>
            <ac:spMk id="2" creationId="{18109443-B26D-48DD-A1BF-B296F04282BD}"/>
          </ac:spMkLst>
        </pc:spChg>
        <pc:spChg chg="mod">
          <ac:chgData name="Viktoriia Biliaieva" userId="1974910f-7627-4344-a6d4-493d2e83bd21" providerId="ADAL" clId="{911B423C-4F9E-4279-898F-5D9197BDC622}" dt="2023-12-11T19:41:57.979" v="523" actId="20577"/>
          <ac:spMkLst>
            <pc:docMk/>
            <pc:sldMk cId="2973668394" sldId="272"/>
            <ac:spMk id="3" creationId="{9C10572D-CBE3-47A4-83BF-629B9F02565D}"/>
          </ac:spMkLst>
        </pc:spChg>
      </pc:sldChg>
      <pc:sldChg chg="del">
        <pc:chgData name="Viktoriia Biliaieva" userId="1974910f-7627-4344-a6d4-493d2e83bd21" providerId="ADAL" clId="{911B423C-4F9E-4279-898F-5D9197BDC622}" dt="2023-12-11T17:43:33.082" v="121" actId="47"/>
        <pc:sldMkLst>
          <pc:docMk/>
          <pc:sldMk cId="703441268" sldId="273"/>
        </pc:sldMkLst>
      </pc:sldChg>
      <pc:sldChg chg="addSp modSp add mod">
        <pc:chgData name="Viktoriia Biliaieva" userId="1974910f-7627-4344-a6d4-493d2e83bd21" providerId="ADAL" clId="{911B423C-4F9E-4279-898F-5D9197BDC622}" dt="2023-12-11T19:41:12.489" v="497" actId="20577"/>
        <pc:sldMkLst>
          <pc:docMk/>
          <pc:sldMk cId="3246205521" sldId="273"/>
        </pc:sldMkLst>
        <pc:spChg chg="mod">
          <ac:chgData name="Viktoriia Biliaieva" userId="1974910f-7627-4344-a6d4-493d2e83bd21" providerId="ADAL" clId="{911B423C-4F9E-4279-898F-5D9197BDC622}" dt="2023-12-11T17:47:40.171" v="207" actId="20577"/>
          <ac:spMkLst>
            <pc:docMk/>
            <pc:sldMk cId="3246205521" sldId="273"/>
            <ac:spMk id="2" creationId="{18109443-B26D-48DD-A1BF-B296F04282BD}"/>
          </ac:spMkLst>
        </pc:spChg>
        <pc:spChg chg="mod">
          <ac:chgData name="Viktoriia Biliaieva" userId="1974910f-7627-4344-a6d4-493d2e83bd21" providerId="ADAL" clId="{911B423C-4F9E-4279-898F-5D9197BDC622}" dt="2023-12-11T19:41:12.489" v="497" actId="20577"/>
          <ac:spMkLst>
            <pc:docMk/>
            <pc:sldMk cId="3246205521" sldId="273"/>
            <ac:spMk id="3" creationId="{9C10572D-CBE3-47A4-83BF-629B9F02565D}"/>
          </ac:spMkLst>
        </pc:spChg>
        <pc:graphicFrameChg chg="add mod modGraphic">
          <ac:chgData name="Viktoriia Biliaieva" userId="1974910f-7627-4344-a6d4-493d2e83bd21" providerId="ADAL" clId="{911B423C-4F9E-4279-898F-5D9197BDC622}" dt="2023-12-11T19:40:26.299" v="428" actId="20577"/>
          <ac:graphicFrameMkLst>
            <pc:docMk/>
            <pc:sldMk cId="3246205521" sldId="273"/>
            <ac:graphicFrameMk id="4" creationId="{6B5CC641-7E13-A5AC-993D-EB5EC764294D}"/>
          </ac:graphicFrameMkLst>
        </pc:graphicFrameChg>
      </pc:sldChg>
      <pc:sldChg chg="modSp add mod">
        <pc:chgData name="Viktoriia Biliaieva" userId="1974910f-7627-4344-a6d4-493d2e83bd21" providerId="ADAL" clId="{911B423C-4F9E-4279-898F-5D9197BDC622}" dt="2023-12-11T19:48:19.830" v="818" actId="20577"/>
        <pc:sldMkLst>
          <pc:docMk/>
          <pc:sldMk cId="2942707132" sldId="274"/>
        </pc:sldMkLst>
        <pc:spChg chg="mod">
          <ac:chgData name="Viktoriia Biliaieva" userId="1974910f-7627-4344-a6d4-493d2e83bd21" providerId="ADAL" clId="{911B423C-4F9E-4279-898F-5D9197BDC622}" dt="2023-12-11T19:42:27.899" v="536" actId="20577"/>
          <ac:spMkLst>
            <pc:docMk/>
            <pc:sldMk cId="2942707132" sldId="274"/>
            <ac:spMk id="2" creationId="{18109443-B26D-48DD-A1BF-B296F04282BD}"/>
          </ac:spMkLst>
        </pc:spChg>
        <pc:spChg chg="mod">
          <ac:chgData name="Viktoriia Biliaieva" userId="1974910f-7627-4344-a6d4-493d2e83bd21" providerId="ADAL" clId="{911B423C-4F9E-4279-898F-5D9197BDC622}" dt="2023-12-11T19:48:19.830" v="818" actId="20577"/>
          <ac:spMkLst>
            <pc:docMk/>
            <pc:sldMk cId="2942707132" sldId="274"/>
            <ac:spMk id="3" creationId="{9C10572D-CBE3-47A4-83BF-629B9F0256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Partners and E+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CDCD8D-B0D1-4240-8935-A5F1153F2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5101"/>
          <a:stretch/>
        </p:blipFill>
        <p:spPr>
          <a:xfrm>
            <a:off x="2666846" y="108064"/>
            <a:ext cx="7089933" cy="4025714"/>
          </a:xfrm>
          <a:prstGeom prst="rect">
            <a:avLst/>
          </a:prstGeom>
        </p:spPr>
      </p:pic>
      <p:pic>
        <p:nvPicPr>
          <p:cNvPr id="6" name="Google Shape;117;p21">
            <a:extLst>
              <a:ext uri="{FF2B5EF4-FFF2-40B4-BE49-F238E27FC236}">
                <a16:creationId xmlns:a16="http://schemas.microsoft.com/office/drawing/2014/main" id="{665699AC-E0BF-48AA-8727-DB36586E1B2E}"/>
              </a:ext>
            </a:extLst>
          </p:cNvPr>
          <p:cNvPicPr preferRelativeResize="0"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12883"/>
          <a:stretch/>
        </p:blipFill>
        <p:spPr>
          <a:xfrm>
            <a:off x="415600" y="5936110"/>
            <a:ext cx="9793920" cy="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C78199-17BC-4EAA-84AF-FDB506B68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04"/>
          <a:stretch/>
        </p:blipFill>
        <p:spPr>
          <a:xfrm>
            <a:off x="10209520" y="6014453"/>
            <a:ext cx="1587731" cy="427022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9F8EE79-C045-4B8B-9192-14F03C80CF7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6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and text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70C3CE1-05C9-B94A-8082-58E925AB88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1;p5">
            <a:extLst>
              <a:ext uri="{FF2B5EF4-FFF2-40B4-BE49-F238E27FC236}">
                <a16:creationId xmlns:a16="http://schemas.microsoft.com/office/drawing/2014/main" id="{F6E814A3-C3D1-1C4D-942D-A45897A60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9687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cap="all" baseline="0">
                <a:solidFill>
                  <a:srgbClr val="174869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0591D09C-D2E9-4834-970D-0DBD0F73B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5414" y="1546545"/>
            <a:ext cx="1137098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43462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Font typeface="Calibri" panose="020F0502020204030204" pitchFamily="34" charset="0"/>
              <a:buChar char="→"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○"/>
              <a:defRPr sz="2800">
                <a:latin typeface="+mn-lt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■"/>
              <a:defRPr sz="2400" baseline="0">
                <a:latin typeface="Calibri" panose="020F0502020204030204" pitchFamily="34" charset="0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Char char="●"/>
              <a:defRPr sz="2000">
                <a:latin typeface="+mn-lt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>
                <a:latin typeface="+mn-lt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237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Thank you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1905EA5-7028-A341-821B-1FEEF72EC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4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;p13">
            <a:extLst>
              <a:ext uri="{FF2B5EF4-FFF2-40B4-BE49-F238E27FC236}">
                <a16:creationId xmlns:a16="http://schemas.microsoft.com/office/drawing/2014/main" id="{9C5270B0-9EC8-4BE8-8BC7-5F1A43F36522}"/>
              </a:ext>
            </a:extLst>
          </p:cNvPr>
          <p:cNvSpPr>
            <a:spLocks noChangeAspect="1"/>
          </p:cNvSpPr>
          <p:nvPr userDrawn="1"/>
        </p:nvSpPr>
        <p:spPr>
          <a:xfrm>
            <a:off x="962599" y="0"/>
            <a:ext cx="11229401" cy="5400000"/>
          </a:xfrm>
          <a:prstGeom prst="rect">
            <a:avLst/>
          </a:prstGeom>
          <a:solidFill>
            <a:srgbClr val="17486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225" tIns="24100" rIns="48225" bIns="241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endParaRPr sz="11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2F87EA-CE39-4F70-AF1E-FAB532645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r="28880" b="1190"/>
          <a:stretch/>
        </p:blipFill>
        <p:spPr>
          <a:xfrm>
            <a:off x="10756604" y="5975497"/>
            <a:ext cx="1435396" cy="88250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960BAD7C-55A8-4656-9630-BC01F012640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06672" y="2164606"/>
            <a:ext cx="195393" cy="1041300"/>
            <a:chOff x="4594499" y="2247713"/>
            <a:chExt cx="177528" cy="946094"/>
          </a:xfrm>
        </p:grpSpPr>
        <p:pic>
          <p:nvPicPr>
            <p:cNvPr id="11" name="Google Shape;60;p14">
              <a:extLst>
                <a:ext uri="{FF2B5EF4-FFF2-40B4-BE49-F238E27FC236}">
                  <a16:creationId xmlns:a16="http://schemas.microsoft.com/office/drawing/2014/main" id="{BE3F0254-6407-4605-80D2-951957C5D596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4499" y="2247713"/>
              <a:ext cx="147876" cy="188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61;p14">
              <a:extLst>
                <a:ext uri="{FF2B5EF4-FFF2-40B4-BE49-F238E27FC236}">
                  <a16:creationId xmlns:a16="http://schemas.microsoft.com/office/drawing/2014/main" id="{9D4FE6BD-8784-4D92-9246-6723B8FF3EC0}"/>
                </a:ext>
              </a:extLst>
            </p:cNvPr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09153" y="2645464"/>
              <a:ext cx="147876" cy="14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2;p14">
              <a:extLst>
                <a:ext uri="{FF2B5EF4-FFF2-40B4-BE49-F238E27FC236}">
                  <a16:creationId xmlns:a16="http://schemas.microsoft.com/office/drawing/2014/main" id="{F061A1A5-42FB-4D81-920B-4520A7C35F63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6436" y="3019425"/>
              <a:ext cx="165591" cy="1743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D8D3A4E-B239-4892-849E-28EC43C2C742}"/>
              </a:ext>
            </a:extLst>
          </p:cNvPr>
          <p:cNvSpPr/>
          <p:nvPr userDrawn="1"/>
        </p:nvSpPr>
        <p:spPr>
          <a:xfrm>
            <a:off x="7568609" y="2079061"/>
            <a:ext cx="3905693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r>
              <a:rPr lang="nl-BE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@</a:t>
            </a:r>
            <a:r>
              <a:rPr lang="nl-BE" dirty="0" err="1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enlight</a:t>
            </a:r>
            <a:r>
              <a:rPr lang="nl-BE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-EU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1"/>
              <a:buNone/>
            </a:pPr>
            <a:br>
              <a:rPr lang="nl-BE" sz="1100" dirty="0">
                <a:latin typeface="+mn-lt"/>
                <a:ea typeface="Twentieth Century"/>
                <a:cs typeface="Twentieth Century"/>
                <a:sym typeface="Twentieth Century"/>
              </a:rPr>
            </a:br>
            <a:r>
              <a:rPr lang="nl-BE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ENLIGHT European University</a:t>
            </a:r>
            <a:br>
              <a:rPr lang="nl-BE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</a:br>
            <a:endParaRPr lang="nl-BE" dirty="0">
              <a:solidFill>
                <a:schemeClr val="lt1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nl-BE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ENLIGHT European University</a:t>
            </a:r>
            <a:endParaRPr lang="nl-BE" dirty="0">
              <a:latin typeface="+mn-lt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5B315A8-2857-4ED6-9F4E-43031DCD2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50" y="298450"/>
            <a:ext cx="10653713" cy="4773613"/>
          </a:xfrm>
          <a:prstGeom prst="rect">
            <a:avLst/>
          </a:prstGeom>
        </p:spPr>
        <p:txBody>
          <a:bodyPr/>
          <a:lstStyle>
            <a:lvl1pPr marL="152396" indent="0">
              <a:buNone/>
              <a:defRPr sz="2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 presenter’s name &gt;</a:t>
            </a:r>
            <a:br>
              <a:rPr lang="en-US" dirty="0"/>
            </a:br>
            <a:r>
              <a:rPr lang="en-US" dirty="0"/>
              <a:t>&lt; job title 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 DEPARTMENT OR OFFICE &gt;</a:t>
            </a:r>
            <a:br>
              <a:rPr lang="en-US" dirty="0"/>
            </a:br>
            <a:r>
              <a:rPr lang="en-US" dirty="0"/>
              <a:t>&lt; UNIVERSITY&gt;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	&lt;Email&gt;</a:t>
            </a:r>
            <a:br>
              <a:rPr lang="en-US" dirty="0"/>
            </a:br>
            <a:r>
              <a:rPr lang="en-US" dirty="0"/>
              <a:t>T	&lt;Telephone&gt;</a:t>
            </a:r>
            <a:br>
              <a:rPr lang="en-US" dirty="0"/>
            </a:br>
            <a:r>
              <a:rPr lang="en-US" dirty="0"/>
              <a:t>M	&lt;Mobile&gt;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www.enlight-eu.org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1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Partners and RIS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4D8E72-3D97-4232-A9F4-78CE1FE9B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5101"/>
          <a:stretch/>
        </p:blipFill>
        <p:spPr>
          <a:xfrm>
            <a:off x="2666846" y="108064"/>
            <a:ext cx="7089933" cy="4025714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pic>
        <p:nvPicPr>
          <p:cNvPr id="4" name="Google Shape;117;p21">
            <a:extLst>
              <a:ext uri="{FF2B5EF4-FFF2-40B4-BE49-F238E27FC236}">
                <a16:creationId xmlns:a16="http://schemas.microsoft.com/office/drawing/2014/main" id="{DE531ABE-A283-4819-AD37-0F78C8E99960}"/>
              </a:ext>
            </a:extLst>
          </p:cNvPr>
          <p:cNvPicPr preferRelativeResize="0"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12883"/>
          <a:stretch/>
        </p:blipFill>
        <p:spPr>
          <a:xfrm>
            <a:off x="266008" y="5921645"/>
            <a:ext cx="9692640" cy="71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07D781B-73AA-4C79-A7B6-3D465BCF8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>
          <a:xfrm>
            <a:off x="9823281" y="6010065"/>
            <a:ext cx="2238486" cy="38842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219AEA0-28B2-4D46-8F03-5B9E91938C07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gebruikt door dia'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4D8E72-3D97-4232-A9F4-78CE1FE9B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5101"/>
          <a:stretch/>
        </p:blipFill>
        <p:spPr>
          <a:xfrm>
            <a:off x="2666846" y="108064"/>
            <a:ext cx="7089933" cy="4025714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pic>
        <p:nvPicPr>
          <p:cNvPr id="4" name="Google Shape;117;p21">
            <a:extLst>
              <a:ext uri="{FF2B5EF4-FFF2-40B4-BE49-F238E27FC236}">
                <a16:creationId xmlns:a16="http://schemas.microsoft.com/office/drawing/2014/main" id="{DE531ABE-A283-4819-AD37-0F78C8E99960}"/>
              </a:ext>
            </a:extLst>
          </p:cNvPr>
          <p:cNvPicPr preferRelativeResize="0"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12883"/>
          <a:stretch/>
        </p:blipFill>
        <p:spPr>
          <a:xfrm>
            <a:off x="133003" y="6001789"/>
            <a:ext cx="9842270" cy="714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219AEA0-28B2-4D46-8F03-5B9E91938C07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CB0300-76C2-49FB-80D4-92B544D83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5927" r="3949"/>
          <a:stretch/>
        </p:blipFill>
        <p:spPr>
          <a:xfrm>
            <a:off x="9975273" y="6315608"/>
            <a:ext cx="2133600" cy="3654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507D7E5-664C-43EC-960B-A5A52B5CB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518" r="23605" b="12502"/>
          <a:stretch/>
        </p:blipFill>
        <p:spPr>
          <a:xfrm>
            <a:off x="9975273" y="6019623"/>
            <a:ext cx="1129055" cy="2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E+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0D092E3-9705-064A-B70C-FCCF21E796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2A93916-C504-41E9-8DB9-7A0748086234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9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RIS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D10535B-BB6C-5343-B637-107651972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FC5F7E4-B6DC-4F6E-B672-F81644EF7880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E+ and RIS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DFAE153-8655-5F4A-9A12-6278A5DE4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4063999"/>
            <a:ext cx="11360800" cy="16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 cap="all" baseline="0">
                <a:solidFill>
                  <a:srgbClr val="16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nl-NL"/>
              <a:t>Klik om stijl te bewerken</a:t>
            </a:r>
            <a:endParaRPr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08F6CD3-0C31-4EBA-9145-7ABDF4C0568E}"/>
              </a:ext>
            </a:extLst>
          </p:cNvPr>
          <p:cNvCxnSpPr>
            <a:cxnSpLocks/>
          </p:cNvCxnSpPr>
          <p:nvPr userDrawn="1"/>
        </p:nvCxnSpPr>
        <p:spPr>
          <a:xfrm flipH="1">
            <a:off x="415601" y="5741742"/>
            <a:ext cx="113607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ext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870E0BC-CA5B-904C-B553-7EC218DB4D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19687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05414" y="1546545"/>
            <a:ext cx="1137098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43462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Font typeface="Calibri" panose="020F0502020204030204" pitchFamily="34" charset="0"/>
              <a:buChar char="→"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○"/>
              <a:defRPr sz="2800">
                <a:latin typeface="+mn-lt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■"/>
              <a:defRPr sz="2400" baseline="0">
                <a:latin typeface="Calibri" panose="020F0502020204030204" pitchFamily="34" charset="0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Char char="●"/>
              <a:defRPr sz="2000">
                <a:latin typeface="+mn-lt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>
                <a:latin typeface="+mn-lt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10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870E0BC-CA5B-904C-B553-7EC218DB4D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19687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  <p:sp>
        <p:nvSpPr>
          <p:cNvPr id="9" name="Google Shape;22;p5">
            <a:extLst>
              <a:ext uri="{FF2B5EF4-FFF2-40B4-BE49-F238E27FC236}">
                <a16:creationId xmlns:a16="http://schemas.microsoft.com/office/drawing/2014/main" id="{BC1A1EFE-399D-4B92-808F-AB14EAB75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5414" y="1546545"/>
            <a:ext cx="533320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43462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Font typeface="Calibri" panose="020F0502020204030204" pitchFamily="34" charset="0"/>
              <a:buChar char="→"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○"/>
              <a:defRPr sz="2800">
                <a:latin typeface="+mn-lt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■"/>
              <a:defRPr sz="2400" baseline="0">
                <a:latin typeface="Calibri" panose="020F0502020204030204" pitchFamily="34" charset="0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●"/>
              <a:defRPr sz="2000">
                <a:latin typeface="+mn-lt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>
                <a:latin typeface="+mn-lt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Google Shape;22;p5">
            <a:extLst>
              <a:ext uri="{FF2B5EF4-FFF2-40B4-BE49-F238E27FC236}">
                <a16:creationId xmlns:a16="http://schemas.microsoft.com/office/drawing/2014/main" id="{4580FAAF-A46C-4164-AFE9-E7A6B1E1F9C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453387" y="1546545"/>
            <a:ext cx="533320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43462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100000"/>
              <a:buFont typeface="Calibri" panose="020F0502020204030204" pitchFamily="34" charset="0"/>
              <a:buChar char="→"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○"/>
              <a:defRPr sz="2800">
                <a:latin typeface="+mn-lt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■"/>
              <a:defRPr sz="2400" baseline="0">
                <a:latin typeface="Calibri" panose="020F0502020204030204" pitchFamily="34" charset="0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ct val="75000"/>
              <a:buChar char="●"/>
              <a:defRPr sz="2000">
                <a:latin typeface="+mn-lt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>
                <a:latin typeface="+mn-lt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1F2F"/>
              </a:buClr>
              <a:buSzPts val="1200"/>
              <a:buChar char="■"/>
              <a:defRPr sz="16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1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2D907CD-5DCC-2741-8A97-F036C1E76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096000" y="2867800"/>
            <a:ext cx="5680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cap="all" baseline="0">
                <a:solidFill>
                  <a:srgbClr val="174869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nl-NL" dirty="0"/>
              <a:t>Klik om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0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821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6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all" baseline="0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09585" marR="0" lvl="0" indent="-457189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C00000"/>
        </a:buClr>
        <a:buFont typeface="Systeemlettertype regulier"/>
        <a:buChar char="→"/>
        <a:defRPr sz="1867" b="0" i="0" u="none" strike="noStrike" cap="non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7042E-3C49-4B07-AAD3-FC2543C2C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ENLIGHT Matchmaking Events </a:t>
            </a:r>
            <a:br>
              <a:rPr lang="en-GB" dirty="0"/>
            </a:br>
            <a:r>
              <a:rPr lang="en-GB" dirty="0"/>
              <a:t>29.04.2024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8BCAA3-FB95-443C-AB65-B9FB1FC6BB50}"/>
              </a:ext>
            </a:extLst>
          </p:cNvPr>
          <p:cNvCxnSpPr>
            <a:cxnSpLocks/>
          </p:cNvCxnSpPr>
          <p:nvPr/>
        </p:nvCxnSpPr>
        <p:spPr>
          <a:xfrm>
            <a:off x="597159" y="5741742"/>
            <a:ext cx="110940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09443-B26D-48DD-A1BF-B296F042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Idea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10572D-CBE3-47A4-83BF-629B9F025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idea: </a:t>
            </a:r>
          </a:p>
          <a:p>
            <a:endParaRPr lang="en-US" dirty="0"/>
          </a:p>
          <a:p>
            <a:r>
              <a:rPr lang="en-US" dirty="0"/>
              <a:t>Why is this important: </a:t>
            </a:r>
          </a:p>
          <a:p>
            <a:endParaRPr lang="en-GB" dirty="0"/>
          </a:p>
          <a:p>
            <a:r>
              <a:rPr lang="en-GB" dirty="0"/>
              <a:t>Are you looking for partners to submit a proposal, create an ETN etc.?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34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09443-B26D-48DD-A1BF-B296F042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Required expertise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10572D-CBE3-47A4-83BF-629B9F025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expertise do you have: </a:t>
            </a:r>
          </a:p>
          <a:p>
            <a:endParaRPr lang="en-GB" dirty="0"/>
          </a:p>
          <a:p>
            <a:r>
              <a:rPr lang="en-GB" dirty="0"/>
              <a:t>What expertise are you looking for:</a:t>
            </a:r>
          </a:p>
          <a:p>
            <a:endParaRPr lang="en-GB" dirty="0"/>
          </a:p>
          <a:p>
            <a:r>
              <a:rPr lang="en-GB" dirty="0"/>
              <a:t>Access to data:  </a:t>
            </a:r>
          </a:p>
        </p:txBody>
      </p:sp>
    </p:spTree>
    <p:extLst>
      <p:ext uri="{BB962C8B-B14F-4D97-AF65-F5344CB8AC3E}">
        <p14:creationId xmlns:p14="http://schemas.microsoft.com/office/powerpoint/2010/main" val="126775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09443-B26D-48DD-A1BF-B296F042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Contact info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10572D-CBE3-47A4-83BF-629B9F025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Name:</a:t>
            </a:r>
          </a:p>
          <a:p>
            <a:endParaRPr lang="en-GB" dirty="0"/>
          </a:p>
          <a:p>
            <a:r>
              <a:rPr lang="en-GB" dirty="0"/>
              <a:t>University:</a:t>
            </a:r>
          </a:p>
          <a:p>
            <a:endParaRPr lang="en-GB" dirty="0"/>
          </a:p>
          <a:p>
            <a:r>
              <a:rPr lang="en-GB" dirty="0"/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868770200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ENLIGH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83EA28A-CB33-4BEC-9327-D522A929A83F}" vid="{51A75AC3-7E6F-47E2-AD88-12DCF920ED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2432e6-0def-415b-9275-a11f011fe067" xsi:nil="true"/>
    <lcf76f155ced4ddcb4097134ff3c332f xmlns="df538dcd-4ca5-4c27-a4e0-6f72524965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ADCE42D75E4429455E2AE44F4509F" ma:contentTypeVersion="18" ma:contentTypeDescription="Create a new document." ma:contentTypeScope="" ma:versionID="05ba3bb70ca17da6714bc1184a5074b7">
  <xsd:schema xmlns:xsd="http://www.w3.org/2001/XMLSchema" xmlns:xs="http://www.w3.org/2001/XMLSchema" xmlns:p="http://schemas.microsoft.com/office/2006/metadata/properties" xmlns:ns2="df538dcd-4ca5-4c27-a4e0-6f725249651e" xmlns:ns3="b92432e6-0def-415b-9275-a11f011fe067" targetNamespace="http://schemas.microsoft.com/office/2006/metadata/properties" ma:root="true" ma:fieldsID="2ace36b21c292a17b4122fcafd5b100a" ns2:_="" ns3:_="">
    <xsd:import namespace="df538dcd-4ca5-4c27-a4e0-6f725249651e"/>
    <xsd:import namespace="b92432e6-0def-415b-9275-a11f011fe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38dcd-4ca5-4c27-a4e0-6f7252496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e1068c-fbba-49b8-a159-82714d831e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432e6-0def-415b-9275-a11f011fe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78499c-3fcd-4b1e-a374-e2f69f9d506d}" ma:internalName="TaxCatchAll" ma:showField="CatchAllData" ma:web="b92432e6-0def-415b-9275-a11f011fe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9E4C0-AB58-47B3-9EBF-EE801A1DB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E3B61-7731-4260-90FB-5C3BF29E26F4}">
  <ds:schemaRefs>
    <ds:schemaRef ds:uri="http://purl.org/dc/terms/"/>
    <ds:schemaRef ds:uri="305242e5-880e-48c7-be24-aef06390fa8a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84f7feb2-f675-4a07-9c10-ad96cd842fd8"/>
    <ds:schemaRef ds:uri="http://schemas.microsoft.com/office/infopath/2007/PartnerControls"/>
    <ds:schemaRef ds:uri="http://schemas.openxmlformats.org/package/2006/metadata/core-properties"/>
    <ds:schemaRef ds:uri="b92432e6-0def-415b-9275-a11f011fe067"/>
    <ds:schemaRef ds:uri="df538dcd-4ca5-4c27-a4e0-6f725249651e"/>
  </ds:schemaRefs>
</ds:datastoreItem>
</file>

<file path=customXml/itemProps3.xml><?xml version="1.0" encoding="utf-8"?>
<ds:datastoreItem xmlns:ds="http://schemas.openxmlformats.org/officeDocument/2006/customXml" ds:itemID="{E97B7499-54E5-48E2-A954-374D17328E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57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Systeemlettertype regulier</vt:lpstr>
      <vt:lpstr>1_Simple Light</vt:lpstr>
      <vt:lpstr>ENLIGHT Matchmaking Events  29.04.2024</vt:lpstr>
      <vt:lpstr>Core Idea </vt:lpstr>
      <vt:lpstr>Required expertise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Huysentruyt</dc:creator>
  <cp:lastModifiedBy>Viktoriia Biliaieva</cp:lastModifiedBy>
  <cp:revision>35</cp:revision>
  <dcterms:created xsi:type="dcterms:W3CDTF">2022-05-04T13:03:00Z</dcterms:created>
  <dcterms:modified xsi:type="dcterms:W3CDTF">2024-02-18T17:09:00Z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0x010100311ADCE42D75E4429455E2AE44F4509F</vt:lpwstr>
  </property>
  <property fmtid="{D5CDD505-2E9C-101B-9397-08002B2CF9AE}" pid="3" name="DocumentType">
    <vt:lpwstr/>
  </property>
  <property fmtid="{D5CDD505-2E9C-101B-9397-08002B2CF9AE}" pid="4" name="MediaServiceImageTags">
    <vt:lpwstr/>
  </property>
</Properties>
</file>